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CEF615-B4AA-8734-08C5-C8687FC74B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4D246CC-8176-3E8B-8640-4D9376539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DF6EF3C-39D1-F92F-CD2D-D1C708BB25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E49F-9D1A-4EEF-B25B-49E2A8AF9A2C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A60864E-7F24-ADD7-57D0-1239580F0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D129A76-FD15-FACD-9969-E98D2D2F2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4DE7-F72A-4377-BF07-6F8BA0BDD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1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8D9CEC-50DD-1477-1829-1AC0D0768C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8625B15-BA20-969A-61D3-4D2D5B5462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A243DCD-BB1A-E8AB-BC6E-15337C499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E49F-9D1A-4EEF-B25B-49E2A8AF9A2C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ECB5D3-0846-CFB3-B4C9-D9E2CD9205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1F2D586-3F2D-60C7-4E62-922C44D3C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4DE7-F72A-4377-BF07-6F8BA0BDD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348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BBBFE1B0-36A6-D26D-B3E4-DB027D3202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069D098-E95E-5949-097D-59E7AF3A0E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785396D-EAFA-4DC5-8243-74B741080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E49F-9D1A-4EEF-B25B-49E2A8AF9A2C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35BF8C-1500-DF64-CADD-E8414E4A2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5C06EC2-B074-C524-5E8C-F3912AF5D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4DE7-F72A-4377-BF07-6F8BA0BDD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222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B2A3D7-80E5-E6AD-0C94-DEA795BBC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28C407-A487-FE75-D997-576F01539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B113C9-9515-36D5-33AC-D0B5E9A80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E49F-9D1A-4EEF-B25B-49E2A8AF9A2C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BAC58F6-CB29-8BDE-D744-0D90A5351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3415D50-2488-CB9F-4C36-58A64B668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4DE7-F72A-4377-BF07-6F8BA0BDD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970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D6FD99-CC30-BB8C-93E7-FF41E923A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C430E5A-C268-AA3C-543D-FC83D6448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C41D463-924A-C44D-5BE3-B21292FA5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E49F-9D1A-4EEF-B25B-49E2A8AF9A2C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FD0D99-5BB6-E802-36B1-F23692A94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756588-37CA-F76D-03E0-60791C67F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4DE7-F72A-4377-BF07-6F8BA0BDD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741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52DC21-4018-C9E7-F075-819B58140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D27ED9E-FAB3-8336-BFF9-B8E46B649E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3E12465-4646-CD15-ABD0-D7C6A73D94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A0C1C9-9E81-1001-8DA2-9D44E5A44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E49F-9D1A-4EEF-B25B-49E2A8AF9A2C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74F2688-9244-2FFB-4481-EB5B26BAB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BC689CE-E0FD-8986-A5C7-B0604CEB6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4DE7-F72A-4377-BF07-6F8BA0BDD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267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7EF2D-F5C7-906F-87EE-686FF7AAF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D0545FA-6404-0F45-69C8-2F2E1D046F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D13E44D-398F-1D59-D0E1-57F97B4D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853D954-53FF-A48C-6291-8FAFE921EA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93BB35FD-9B47-EF97-B644-FE81813D47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A7CEA81-5B55-20FE-867B-D0E91E1A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E49F-9D1A-4EEF-B25B-49E2A8AF9A2C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2FEEB6DD-3122-5618-17D6-318332B3B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6AE9BA7-2158-F446-E698-2D5102B65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4DE7-F72A-4377-BF07-6F8BA0BDD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8929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4B66F7-431C-2F85-D092-16808D0FD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7E196C96-57B7-7337-A90C-2A139422C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E49F-9D1A-4EEF-B25B-49E2A8AF9A2C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4759019-3802-F07B-B983-5105EB1CA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719078A-0897-5C52-9E20-D53AD1333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4DE7-F72A-4377-BF07-6F8BA0BDD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701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F0558059-F8DC-81E6-4E6A-BF98F0A18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E49F-9D1A-4EEF-B25B-49E2A8AF9A2C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B0B96B0-AEE2-31B6-7812-48F29F884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071F5D9-04BE-5A0D-D9A5-3997EA793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4DE7-F72A-4377-BF07-6F8BA0BDD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345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A449-64D0-89B5-0936-2AEA4B6B0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1DA56F9-A371-843A-6196-A92384E1E0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F90945C-6D10-D881-EFF8-0C55A7C895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F34FE45-5428-4DD5-C1D0-743914455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E49F-9D1A-4EEF-B25B-49E2A8AF9A2C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73DFD55-89FA-1967-D68B-07749FE3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79E0E6C-6AD3-8515-3036-086795752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4DE7-F72A-4377-BF07-6F8BA0BDD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377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BAAD6A-9BEE-901C-007D-4DFA0BB1A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443C845-6B11-06B0-89F1-28413F9B3F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81DA292-7E30-DA8A-2DC4-2657C5CCDE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05498F5-DAB1-EF3E-E028-292C7D600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CE49F-9D1A-4EEF-B25B-49E2A8AF9A2C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013F25C-B143-C17A-9887-E4499840C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D448598-B1C1-6D51-B98D-BA4BF7D25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D54DE7-F72A-4377-BF07-6F8BA0BDD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3259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A84D1F-9DA1-34F0-7C68-165EF057F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7FD4B6-F197-5056-DC2C-D22171D95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5736D7-1D8A-3E5D-5EEA-5B087349B2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2CE49F-9D1A-4EEF-B25B-49E2A8AF9A2C}" type="datetimeFigureOut">
              <a:rPr lang="ru-RU" smtClean="0"/>
              <a:t>30.03.2026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D3FD02-FAE9-1458-DA80-AEC89C1192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8D5780-B8FD-51BC-15CC-115A5D410A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D54DE7-F72A-4377-BF07-6F8BA0BDD9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3333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A3379-1864-944D-BDF2-BE5932E0F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6973" y="306492"/>
            <a:ext cx="11058053" cy="376749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1-сыныпқа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өтініш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қабылдау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3200" b="1" dirty="0" err="1">
                <a:solidFill>
                  <a:schemeClr val="accent1">
                    <a:lumMod val="75000"/>
                  </a:schemeClr>
                </a:solidFill>
              </a:rPr>
              <a:t>мерзімі</a:t>
            </a:r>
            <a:r>
              <a:rPr lang="ru-RU" sz="3200" b="1" dirty="0">
                <a:solidFill>
                  <a:schemeClr val="accent1">
                    <a:lumMod val="75000"/>
                  </a:schemeClr>
                </a:solidFill>
              </a:rPr>
              <a:t> (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</a:rPr>
              <a:t>egov</a:t>
            </a:r>
            <a:r>
              <a:rPr lang="kk-KZ" sz="3200" b="1" dirty="0">
                <a:solidFill>
                  <a:schemeClr val="accent1">
                    <a:lumMod val="75000"/>
                  </a:schemeClr>
                </a:solidFill>
              </a:rPr>
              <a:t>)</a:t>
            </a:r>
            <a:endParaRPr lang="ru-KZ" sz="32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28ED9AEB-B871-5E78-42FE-891E82BABA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7022634"/>
              </p:ext>
            </p:extLst>
          </p:nvPr>
        </p:nvGraphicFramePr>
        <p:xfrm>
          <a:off x="937410" y="918336"/>
          <a:ext cx="10515600" cy="51903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9479057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93669337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753978864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63948802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21684586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841047299"/>
                    </a:ext>
                  </a:extLst>
                </a:gridCol>
              </a:tblGrid>
              <a:tr h="557379"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Өңірлер</a:t>
                      </a:r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b="1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27.05. </a:t>
                      </a:r>
                      <a:r>
                        <a:rPr lang="kk-KZ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– 09.06.</a:t>
                      </a:r>
                      <a:endParaRPr lang="ru-KZ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</a:rPr>
                        <a:t>10.06. – 17.06.</a:t>
                      </a:r>
                      <a:endParaRPr kumimoji="0" lang="ru-KZ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</a:rPr>
                        <a:t>18.06. – 28.06.</a:t>
                      </a:r>
                      <a:endParaRPr kumimoji="0" lang="ru-KZ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</a:rPr>
                        <a:t>29.06. – 10.07.</a:t>
                      </a:r>
                      <a:endParaRPr kumimoji="0" lang="ru-KZ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400" b="1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</a:rPr>
                        <a:t>11.07 – 31.08.</a:t>
                      </a:r>
                      <a:endParaRPr kumimoji="0" lang="ru-KZ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328499956"/>
                  </a:ext>
                </a:extLst>
              </a:tr>
              <a:tr h="535896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Астана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Абай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Жетісу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Қызылорда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БҚО</a:t>
                      </a:r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</a:t>
                      </a:r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4681149"/>
                  </a:ext>
                </a:extLst>
              </a:tr>
              <a:tr h="535896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Алматы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Ақмола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ШҚО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Ақтөбе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Жамбыл</a:t>
                      </a:r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332048"/>
                  </a:ext>
                </a:extLst>
              </a:tr>
              <a:tr h="535896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Алматы обл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Қостанай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b="1" dirty="0">
                          <a:solidFill>
                            <a:srgbClr val="FF0000"/>
                          </a:solidFill>
                        </a:rPr>
                        <a:t>Павлодар</a:t>
                      </a:r>
                      <a:br>
                        <a:rPr lang="kk-KZ" sz="1400" b="1" dirty="0">
                          <a:solidFill>
                            <a:srgbClr val="FF0000"/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Шымкент</a:t>
                      </a:r>
                    </a:p>
                    <a:p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Атырау</a:t>
                      </a:r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9464473"/>
                  </a:ext>
                </a:extLst>
              </a:tr>
              <a:tr h="535896">
                <a:tc>
                  <a:txBody>
                    <a:bodyPr/>
                    <a:lstStyle/>
                    <a:p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Түркістан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СҚО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Маңғыстау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Ұлытау</a:t>
                      </a:r>
                      <a:b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</a:br>
                      <a:r>
                        <a:rPr lang="kk-KZ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Қарағанды</a:t>
                      </a:r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KZ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4472C4">
                            <a:lumMod val="75000"/>
                          </a:srgb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KZ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7881173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14AE816-E1AC-CC56-5EC4-76706AFBC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FCA4D-DB57-4520-9DA1-54C4E23F9BA7}" type="slidenum">
              <a:rPr lang="kk-KZ" smtClean="0"/>
              <a:t>1</a:t>
            </a:fld>
            <a:endParaRPr lang="kk-KZ"/>
          </a:p>
        </p:txBody>
      </p:sp>
    </p:spTree>
    <p:extLst>
      <p:ext uri="{BB962C8B-B14F-4D97-AF65-F5344CB8AC3E}">
        <p14:creationId xmlns:p14="http://schemas.microsoft.com/office/powerpoint/2010/main" val="9961153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70</Words>
  <Application>Microsoft Office PowerPoint</Application>
  <PresentationFormat>Широкоэкранный</PresentationFormat>
  <Paragraphs>14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Тема Office</vt:lpstr>
      <vt:lpstr>1-сыныпқа өтініш қабылдау мерзімі (egov)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1-сыныпқа өтініш қабылдау мерзімі (egov)</dc:title>
  <dc:creator>Gulnaz  Yeszhanova</dc:creator>
  <cp:lastModifiedBy>Айнагуль Абаева</cp:lastModifiedBy>
  <cp:revision>5</cp:revision>
  <cp:lastPrinted>2026-03-16T06:09:15Z</cp:lastPrinted>
  <dcterms:created xsi:type="dcterms:W3CDTF">2026-03-13T10:13:12Z</dcterms:created>
  <dcterms:modified xsi:type="dcterms:W3CDTF">2026-03-30T13:48:09Z</dcterms:modified>
</cp:coreProperties>
</file>